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1839" r:id="rId3"/>
    <p:sldId id="1856" r:id="rId4"/>
    <p:sldId id="1857" r:id="rId5"/>
    <p:sldId id="259" r:id="rId6"/>
    <p:sldId id="260" r:id="rId7"/>
    <p:sldId id="261" r:id="rId8"/>
    <p:sldId id="262" r:id="rId9"/>
    <p:sldId id="263" r:id="rId10"/>
    <p:sldId id="1855" r:id="rId11"/>
    <p:sldId id="1840" r:id="rId12"/>
    <p:sldId id="1841" r:id="rId13"/>
    <p:sldId id="1842" r:id="rId14"/>
    <p:sldId id="1843" r:id="rId15"/>
    <p:sldId id="1844" r:id="rId16"/>
    <p:sldId id="1845" r:id="rId17"/>
    <p:sldId id="1846" r:id="rId18"/>
    <p:sldId id="1847" r:id="rId19"/>
    <p:sldId id="1848" r:id="rId20"/>
    <p:sldId id="1849" r:id="rId21"/>
    <p:sldId id="1850" r:id="rId22"/>
    <p:sldId id="264" r:id="rId23"/>
    <p:sldId id="270" r:id="rId24"/>
    <p:sldId id="1851" r:id="rId25"/>
    <p:sldId id="1852" r:id="rId26"/>
    <p:sldId id="273" r:id="rId27"/>
    <p:sldId id="274" r:id="rId28"/>
    <p:sldId id="275" r:id="rId29"/>
    <p:sldId id="276" r:id="rId30"/>
    <p:sldId id="277" r:id="rId31"/>
    <p:sldId id="278" r:id="rId32"/>
    <p:sldId id="279" r:id="rId33"/>
    <p:sldId id="1853" r:id="rId34"/>
    <p:sldId id="1854"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1858" r:id="rId53"/>
    <p:sldId id="300" r:id="rId54"/>
    <p:sldId id="301" r:id="rId55"/>
    <p:sldId id="302" r:id="rId56"/>
    <p:sldId id="303" r:id="rId57"/>
    <p:sldId id="1859" r:id="rId58"/>
    <p:sldId id="1860" r:id="rId59"/>
    <p:sldId id="306" r:id="rId60"/>
    <p:sldId id="307" r:id="rId61"/>
    <p:sldId id="308" r:id="rId62"/>
    <p:sldId id="309" r:id="rId63"/>
    <p:sldId id="310" r:id="rId64"/>
    <p:sldId id="311" r:id="rId65"/>
    <p:sldId id="312" r:id="rId66"/>
    <p:sldId id="313" r:id="rId67"/>
    <p:sldId id="31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640"/>
    <p:restoredTop sz="96327"/>
  </p:normalViewPr>
  <p:slideViewPr>
    <p:cSldViewPr snapToGrid="0" snapToObjects="1">
      <p:cViewPr>
        <p:scale>
          <a:sx n="70" d="100"/>
          <a:sy n="70" d="100"/>
        </p:scale>
        <p:origin x="512"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598166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6"/>
            <a:ext cx="4286251"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4"/>
            <a:ext cx="5500688"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595312" y="3446862"/>
            <a:ext cx="5500688"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517660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2256651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14347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7">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tif"/><Relationship Id="rId4" Type="http://schemas.openxmlformats.org/officeDocument/2006/relationships/image" Target="../media/image14.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extLst>
              <p:ext uri="{D42A27DB-BD31-4B8C-83A1-F6EECF244321}">
                <p14:modId xmlns:p14="http://schemas.microsoft.com/office/powerpoint/2010/main" val="2067766147"/>
              </p:ext>
            </p:extLst>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extLst>
              <p:ext uri="{D42A27DB-BD31-4B8C-83A1-F6EECF244321}">
                <p14:modId xmlns:p14="http://schemas.microsoft.com/office/powerpoint/2010/main" val="1390353076"/>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extLst>
              <p:ext uri="{D42A27DB-BD31-4B8C-83A1-F6EECF244321}">
                <p14:modId xmlns:p14="http://schemas.microsoft.com/office/powerpoint/2010/main" val="78864175"/>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extLst>
              <p:ext uri="{D42A27DB-BD31-4B8C-83A1-F6EECF244321}">
                <p14:modId xmlns:p14="http://schemas.microsoft.com/office/powerpoint/2010/main" val="125653393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extLst>
              <p:ext uri="{D42A27DB-BD31-4B8C-83A1-F6EECF244321}">
                <p14:modId xmlns:p14="http://schemas.microsoft.com/office/powerpoint/2010/main" val="1465298283"/>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extLst>
              <p:ext uri="{D42A27DB-BD31-4B8C-83A1-F6EECF244321}">
                <p14:modId xmlns:p14="http://schemas.microsoft.com/office/powerpoint/2010/main" val="122482439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extLst>
              <p:ext uri="{D42A27DB-BD31-4B8C-83A1-F6EECF244321}">
                <p14:modId xmlns:p14="http://schemas.microsoft.com/office/powerpoint/2010/main" val="87035323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extLst>
              <p:ext uri="{D42A27DB-BD31-4B8C-83A1-F6EECF244321}">
                <p14:modId xmlns:p14="http://schemas.microsoft.com/office/powerpoint/2010/main" val="382532980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extLst>
              <p:ext uri="{D42A27DB-BD31-4B8C-83A1-F6EECF244321}">
                <p14:modId xmlns:p14="http://schemas.microsoft.com/office/powerpoint/2010/main" val="28091204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extLst>
              <p:ext uri="{D42A27DB-BD31-4B8C-83A1-F6EECF244321}">
                <p14:modId xmlns:p14="http://schemas.microsoft.com/office/powerpoint/2010/main" val="2242215458"/>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extLst>
              <p:ext uri="{D42A27DB-BD31-4B8C-83A1-F6EECF244321}">
                <p14:modId xmlns:p14="http://schemas.microsoft.com/office/powerpoint/2010/main" val="207869434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extLst>
              <p:ext uri="{D42A27DB-BD31-4B8C-83A1-F6EECF244321}">
                <p14:modId xmlns:p14="http://schemas.microsoft.com/office/powerpoint/2010/main" val="50073529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extLst>
              <p:ext uri="{D42A27DB-BD31-4B8C-83A1-F6EECF244321}">
                <p14:modId xmlns:p14="http://schemas.microsoft.com/office/powerpoint/2010/main" val="192798661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extLst>
              <p:ext uri="{D42A27DB-BD31-4B8C-83A1-F6EECF244321}">
                <p14:modId xmlns:p14="http://schemas.microsoft.com/office/powerpoint/2010/main" val="247535544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extLst>
              <p:ext uri="{D42A27DB-BD31-4B8C-83A1-F6EECF244321}">
                <p14:modId xmlns:p14="http://schemas.microsoft.com/office/powerpoint/2010/main" val="344495791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extLst>
              <p:ext uri="{D42A27DB-BD31-4B8C-83A1-F6EECF244321}">
                <p14:modId xmlns:p14="http://schemas.microsoft.com/office/powerpoint/2010/main" val="1195858500"/>
              </p:ext>
            </p:extLst>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extLst>
              <p:ext uri="{D42A27DB-BD31-4B8C-83A1-F6EECF244321}">
                <p14:modId xmlns:p14="http://schemas.microsoft.com/office/powerpoint/2010/main" val="1873815110"/>
              </p:ext>
            </p:extLst>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extLst>
              <p:ext uri="{D42A27DB-BD31-4B8C-83A1-F6EECF244321}">
                <p14:modId xmlns:p14="http://schemas.microsoft.com/office/powerpoint/2010/main" val="2737187933"/>
              </p:ext>
            </p:extLst>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extLst>
              <p:ext uri="{D42A27DB-BD31-4B8C-83A1-F6EECF244321}">
                <p14:modId xmlns:p14="http://schemas.microsoft.com/office/powerpoint/2010/main" val="156635257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pic>
        <p:nvPicPr>
          <p:cNvPr id="428" name="Image" descr="Image"/>
          <p:cNvPicPr>
            <a:picLocks noChangeAspect="1"/>
          </p:cNvPicPr>
          <p:nvPr/>
        </p:nvPicPr>
        <p:blipFill>
          <a:blip r:embed="rId3"/>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4"/>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4"/>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extLst>
              <p:ext uri="{D42A27DB-BD31-4B8C-83A1-F6EECF244321}">
                <p14:modId xmlns:p14="http://schemas.microsoft.com/office/powerpoint/2010/main" val="1525018322"/>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extLst>
              <p:ext uri="{D42A27DB-BD31-4B8C-83A1-F6EECF244321}">
                <p14:modId xmlns:p14="http://schemas.microsoft.com/office/powerpoint/2010/main" val="416670896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extLst>
              <p:ext uri="{D42A27DB-BD31-4B8C-83A1-F6EECF244321}">
                <p14:modId xmlns:p14="http://schemas.microsoft.com/office/powerpoint/2010/main" val="339388194"/>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extLst>
              <p:ext uri="{D42A27DB-BD31-4B8C-83A1-F6EECF244321}">
                <p14:modId xmlns:p14="http://schemas.microsoft.com/office/powerpoint/2010/main" val="2455997185"/>
              </p:ext>
            </p:extLst>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F3028"/>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9" name="Co-occurrence vectors based on syntactic dependencies"/>
          <p:cNvSpPr txBox="1">
            <a:spLocks noGrp="1"/>
          </p:cNvSpPr>
          <p:nvPr>
            <p:ph type="title"/>
          </p:nvPr>
        </p:nvSpPr>
        <p:spPr>
          <a:prstGeom prst="rect">
            <a:avLst/>
          </a:prstGeom>
        </p:spPr>
        <p:txBody>
          <a:bodyPr>
            <a:normAutofit fontScale="90000"/>
          </a:bodyPr>
          <a:lstStyle>
            <a:lvl1pPr defTabSz="467359">
              <a:defRPr sz="6400"/>
            </a:lvl1pPr>
          </a:lstStyle>
          <a:p>
            <a:r>
              <a:t>Co-occurrence vectors based on syntactic dependencies</a:t>
            </a:r>
          </a:p>
        </p:txBody>
      </p:sp>
      <p:pic>
        <p:nvPicPr>
          <p:cNvPr id="490" name="Picture 1028" descr="Picture 1028"/>
          <p:cNvPicPr>
            <a:picLocks noChangeAspect="1"/>
          </p:cNvPicPr>
          <p:nvPr/>
        </p:nvPicPr>
        <p:blipFill>
          <a:blip r:embed="rId2"/>
          <a:stretch>
            <a:fillRect/>
          </a:stretch>
        </p:blipFill>
        <p:spPr>
          <a:xfrm>
            <a:off x="1449764" y="2579809"/>
            <a:ext cx="9346053" cy="2912823"/>
          </a:xfrm>
          <a:prstGeom prst="rect">
            <a:avLst/>
          </a:prstGeom>
          <a:ln w="12700">
            <a:miter lim="400000"/>
          </a:ln>
        </p:spPr>
      </p:pic>
      <p:sp>
        <p:nvSpPr>
          <p:cNvPr id="491" name="Dekang Lin, 1998 “Automatic Retrieval and Clustering of Similar Words”"/>
          <p:cNvSpPr txBox="1"/>
          <p:nvPr/>
        </p:nvSpPr>
        <p:spPr>
          <a:xfrm>
            <a:off x="1690256" y="1939869"/>
            <a:ext cx="9262633" cy="396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000"/>
            </a:lvl1pPr>
          </a:lstStyle>
          <a:p>
            <a:r>
              <a:rPr sz="2109"/>
              <a:t>Dekang Lin, 1998 “Automatic Retrieval and Clustering of Similar Words”</a:t>
            </a:r>
          </a:p>
        </p:txBody>
      </p:sp>
    </p:spTree>
    <p:extLst>
      <p:ext uri="{BB962C8B-B14F-4D97-AF65-F5344CB8AC3E}">
        <p14:creationId xmlns:p14="http://schemas.microsoft.com/office/powerpoint/2010/main" val="413500193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900006"/>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521349"/>
            <a:ext cx="1111854" cy="396263"/>
          </a:xfrm>
          <a:prstGeom prst="rect">
            <a:avLst/>
          </a:prstGeom>
        </p:spPr>
      </p:pic>
      <p:sp>
        <p:nvSpPr>
          <p:cNvPr id="532" name="And these words to be low"/>
          <p:cNvSpPr txBox="1"/>
          <p:nvPr/>
        </p:nvSpPr>
        <p:spPr>
          <a:xfrm>
            <a:off x="5460444" y="4924644"/>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extLst>
              <p:ext uri="{D42A27DB-BD31-4B8C-83A1-F6EECF244321}">
                <p14:modId xmlns:p14="http://schemas.microsoft.com/office/powerpoint/2010/main" val="3789246625"/>
              </p:ext>
            </p:extLst>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extLst>
              <p:ext uri="{D42A27DB-BD31-4B8C-83A1-F6EECF244321}">
                <p14:modId xmlns:p14="http://schemas.microsoft.com/office/powerpoint/2010/main" val="694521700"/>
              </p:ext>
            </p:extLst>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extLst>
              <p:ext uri="{D42A27DB-BD31-4B8C-83A1-F6EECF244321}">
                <p14:modId xmlns:p14="http://schemas.microsoft.com/office/powerpoint/2010/main" val="410796162"/>
              </p:ext>
            </p:extLst>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extLst>
              <p:ext uri="{D42A27DB-BD31-4B8C-83A1-F6EECF244321}">
                <p14:modId xmlns:p14="http://schemas.microsoft.com/office/powerpoint/2010/main" val="1460815203"/>
              </p:ext>
            </p:extLst>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3699</Words>
  <Application>Microsoft Macintosh PowerPoint</Application>
  <PresentationFormat>Widescreen</PresentationFormat>
  <Paragraphs>713</Paragraphs>
  <Slides>67</Slides>
  <Notes>27</Notes>
  <HiddenSlides>12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Chalkduster</vt:lpstr>
      <vt:lpstr>Helvetica</vt:lpstr>
      <vt:lpstr>Helvetica Light</vt:lpstr>
      <vt:lpstr>Helvetica Neue</vt:lpstr>
      <vt:lpstr>Helvetica Neue Medium</vt:lpstr>
      <vt:lpstr>Lucida Grande</vt:lpstr>
      <vt:lpstr>Menlo</vt:lpstr>
      <vt:lpstr>Open Sans</vt:lpstr>
      <vt:lpstr>Open Sans SemiBold</vt:lpstr>
      <vt:lpstr>Office Theme</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Co-occurrence vectors based on syntactic dependencies</vt:lpstr>
      <vt:lpstr>Alternates to counts</vt:lpstr>
      <vt:lpstr>TF-IDF</vt:lpstr>
      <vt:lpstr>Sparse v. Dense Vectors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dc:title>
  <dc:creator>Callison-Burch, Christopher</dc:creator>
  <cp:lastModifiedBy>Callison-Burch, Christopher</cp:lastModifiedBy>
  <cp:revision>18</cp:revision>
  <dcterms:created xsi:type="dcterms:W3CDTF">2020-12-03T15:17:14Z</dcterms:created>
  <dcterms:modified xsi:type="dcterms:W3CDTF">2020-12-03T16:04:09Z</dcterms:modified>
</cp:coreProperties>
</file>